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37" d="100"/>
          <a:sy n="37" d="100"/>
        </p:scale>
        <p:origin x="30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0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16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0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22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44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22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33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4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34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87F9-7375-493C-A16E-4C8FFA06ABD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25D10-5B75-456C-A1C8-7727BEDC7D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Единицы измерения информации и скорости передачи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6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Ключевые слова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Обмен информации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Скорость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передачи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Базовой единицей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измерения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Пропускная способность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канала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Основные единицы измерения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98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Обмен информации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37625"/>
            <a:ext cx="10515600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359912"/>
            <a:ext cx="1121711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Персональные компьютеры, ноутбуки, смартфоны и другие гаджеты обмениваются информацией, используя кабельные, оптоволоконные и другие каналы связи. Передача информации в общем виде выглядит следующим образом.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2050" name="Picture 2" descr="https://school-info.ucoz.net/kart/14/14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43" y="3886200"/>
            <a:ext cx="6118225" cy="27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9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Скорость передачи информации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Скорость передачи информации - это скорость, с которой передаются данные через канал связи, показывающая, какое количество бит информации передаётся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 единицу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Базовой единицей измерения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Базовой единицей измерения скорости передачи информации является бит в секунду и обозначается бит/с. </a:t>
            </a:r>
          </a:p>
        </p:txBody>
      </p:sp>
    </p:spTree>
    <p:extLst>
      <p:ext uri="{BB962C8B-B14F-4D97-AF65-F5344CB8AC3E}">
        <p14:creationId xmlns:p14="http://schemas.microsoft.com/office/powerpoint/2010/main" val="229335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Пропускная способность канала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Пропускная способность канала - одна из важных характеристик каналов передачи информации, которая показывает, какова максимальная скорость передачи информации по каналу связи в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единицу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времени. 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другой стороны, пропускная способность канала - это количество информации, передаваемое в единицу времени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V=I\t, где V - пропускная способность канала; I - объём переданной информации; t - время передачи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25233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8787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единицы измерения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350" y="1587499"/>
            <a:ext cx="10515600" cy="1857375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Основные единицы измерения пропускной способности канала: бит/с; Кбит/с; Мбит/с. Дополнительные единицы измерения: байт/с; Кбайт/с; Мбайт/с.</a:t>
            </a:r>
          </a:p>
        </p:txBody>
      </p:sp>
      <p:pic>
        <p:nvPicPr>
          <p:cNvPr id="1026" name="Picture 2" descr="https://school-info.ucoz.net/kart/14/14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3444874"/>
            <a:ext cx="5918200" cy="277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82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 решении задач используется формула I = V • t, где V - пропускная способность канала; I - объём переданной информации; t - время передачи информации.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Если скорость передачи информации задана в бит/с, а размер файла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 в мегабайтах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то следует привести все единицы в один формат и только после этого делать вычисления.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091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142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Единицы измерения информации и скорости передачи данных</vt:lpstr>
      <vt:lpstr>Ключевые слова</vt:lpstr>
      <vt:lpstr>Обмен информации</vt:lpstr>
      <vt:lpstr>Скорость передачи информации </vt:lpstr>
      <vt:lpstr>Базовой единицей измерения </vt:lpstr>
      <vt:lpstr>Пропускная способность канала </vt:lpstr>
      <vt:lpstr>Основные единицы измерения </vt:lpstr>
      <vt:lpstr>Решение задач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измерения информации и скорости передачи данных</dc:title>
  <dc:creator>user 7</dc:creator>
  <cp:lastModifiedBy>user 7</cp:lastModifiedBy>
  <cp:revision>2</cp:revision>
  <dcterms:created xsi:type="dcterms:W3CDTF">2024-02-06T11:27:03Z</dcterms:created>
  <dcterms:modified xsi:type="dcterms:W3CDTF">2024-02-06T11:34:34Z</dcterms:modified>
</cp:coreProperties>
</file>